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56" r:id="rId12"/>
    <p:sldId id="257" r:id="rId13"/>
    <p:sldId id="258" r:id="rId14"/>
    <p:sldId id="259" r:id="rId15"/>
    <p:sldId id="260" r:id="rId16"/>
    <p:sldId id="261" r:id="rId17"/>
    <p:sldId id="263" r:id="rId18"/>
    <p:sldId id="262" r:id="rId19"/>
    <p:sldId id="264" r:id="rId20"/>
    <p:sldId id="26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9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DE69-DAE3-4A49-ADB8-569149A6191C}" type="datetimeFigureOut">
              <a:rPr lang="en-AU" smtClean="0"/>
              <a:t>19/05/2016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9618-046B-4B12-919C-AB8C49B88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171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DE69-DAE3-4A49-ADB8-569149A6191C}" type="datetimeFigureOut">
              <a:rPr lang="en-AU" smtClean="0"/>
              <a:t>19/05/2016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9618-046B-4B12-919C-AB8C49B88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9479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DE69-DAE3-4A49-ADB8-569149A6191C}" type="datetimeFigureOut">
              <a:rPr lang="en-AU" smtClean="0"/>
              <a:t>19/05/2016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9618-046B-4B12-919C-AB8C49B88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791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DE69-DAE3-4A49-ADB8-569149A6191C}" type="datetimeFigureOut">
              <a:rPr lang="en-AU" smtClean="0"/>
              <a:t>19/05/2016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9618-046B-4B12-919C-AB8C49B88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568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DE69-DAE3-4A49-ADB8-569149A6191C}" type="datetimeFigureOut">
              <a:rPr lang="en-AU" smtClean="0"/>
              <a:t>19/05/2016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9618-046B-4B12-919C-AB8C49B88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725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DE69-DAE3-4A49-ADB8-569149A6191C}" type="datetimeFigureOut">
              <a:rPr lang="en-AU" smtClean="0"/>
              <a:t>19/05/2016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9618-046B-4B12-919C-AB8C49B88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3152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DE69-DAE3-4A49-ADB8-569149A6191C}" type="datetimeFigureOut">
              <a:rPr lang="en-AU" smtClean="0"/>
              <a:t>19/05/2016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9618-046B-4B12-919C-AB8C49B88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1746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DE69-DAE3-4A49-ADB8-569149A6191C}" type="datetimeFigureOut">
              <a:rPr lang="en-AU" smtClean="0"/>
              <a:t>19/05/2016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9618-046B-4B12-919C-AB8C49B88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5992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DE69-DAE3-4A49-ADB8-569149A6191C}" type="datetimeFigureOut">
              <a:rPr lang="en-AU" smtClean="0"/>
              <a:t>19/05/2016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9618-046B-4B12-919C-AB8C49B88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7369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DE69-DAE3-4A49-ADB8-569149A6191C}" type="datetimeFigureOut">
              <a:rPr lang="en-AU" smtClean="0"/>
              <a:t>19/05/2016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9618-046B-4B12-919C-AB8C49B88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9766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DE69-DAE3-4A49-ADB8-569149A6191C}" type="datetimeFigureOut">
              <a:rPr lang="en-AU" smtClean="0"/>
              <a:t>19/05/2016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9618-046B-4B12-919C-AB8C49B88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073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0DE69-DAE3-4A49-ADB8-569149A6191C}" type="datetimeFigureOut">
              <a:rPr lang="en-AU" smtClean="0"/>
              <a:t>19/05/2016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B9618-046B-4B12-919C-AB8C49B8892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424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y Ryan McG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0607" y="6519446"/>
            <a:ext cx="2832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http://www.gratisography.com/</a:t>
            </a:r>
          </a:p>
        </p:txBody>
      </p:sp>
    </p:spTree>
    <p:extLst>
      <p:ext uri="{BB962C8B-B14F-4D97-AF65-F5344CB8AC3E}">
        <p14:creationId xmlns:p14="http://schemas.microsoft.com/office/powerpoint/2010/main" val="318816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0607" y="6519446"/>
            <a:ext cx="2832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http://www.gratisography.com/</a:t>
            </a:r>
          </a:p>
        </p:txBody>
      </p:sp>
      <p:pic>
        <p:nvPicPr>
          <p:cNvPr id="10244" name="Picture 4" descr="Picture by Ryan McG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34"/>
            <a:ext cx="9144000" cy="60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113"/>
            <a:ext cx="9144000" cy="61017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609" y="6498968"/>
            <a:ext cx="2044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https://unsplash.com/</a:t>
            </a:r>
          </a:p>
        </p:txBody>
      </p:sp>
    </p:spTree>
    <p:extLst>
      <p:ext uri="{BB962C8B-B14F-4D97-AF65-F5344CB8AC3E}">
        <p14:creationId xmlns:p14="http://schemas.microsoft.com/office/powerpoint/2010/main" val="9247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609" y="6498968"/>
            <a:ext cx="2044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https://unsplash.com/</a:t>
            </a:r>
          </a:p>
        </p:txBody>
      </p:sp>
    </p:spTree>
    <p:extLst>
      <p:ext uri="{BB962C8B-B14F-4D97-AF65-F5344CB8AC3E}">
        <p14:creationId xmlns:p14="http://schemas.microsoft.com/office/powerpoint/2010/main" val="358778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630"/>
            <a:ext cx="9144000" cy="59207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609" y="6498968"/>
            <a:ext cx="2044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https://unsplash.com/</a:t>
            </a:r>
          </a:p>
        </p:txBody>
      </p:sp>
    </p:spTree>
    <p:extLst>
      <p:ext uri="{BB962C8B-B14F-4D97-AF65-F5344CB8AC3E}">
        <p14:creationId xmlns:p14="http://schemas.microsoft.com/office/powerpoint/2010/main" val="34580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609" y="6498968"/>
            <a:ext cx="2044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https://unsplash.com/</a:t>
            </a:r>
          </a:p>
        </p:txBody>
      </p:sp>
    </p:spTree>
    <p:extLst>
      <p:ext uri="{BB962C8B-B14F-4D97-AF65-F5344CB8AC3E}">
        <p14:creationId xmlns:p14="http://schemas.microsoft.com/office/powerpoint/2010/main" val="34580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609" y="6498968"/>
            <a:ext cx="2044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https://unsplash.com/</a:t>
            </a:r>
          </a:p>
        </p:txBody>
      </p:sp>
    </p:spTree>
    <p:extLst>
      <p:ext uri="{BB962C8B-B14F-4D97-AF65-F5344CB8AC3E}">
        <p14:creationId xmlns:p14="http://schemas.microsoft.com/office/powerpoint/2010/main" val="34580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609" y="6498968"/>
            <a:ext cx="2044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https://unsplash.com/</a:t>
            </a:r>
          </a:p>
        </p:txBody>
      </p:sp>
    </p:spTree>
    <p:extLst>
      <p:ext uri="{BB962C8B-B14F-4D97-AF65-F5344CB8AC3E}">
        <p14:creationId xmlns:p14="http://schemas.microsoft.com/office/powerpoint/2010/main" val="34580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78"/>
            <a:ext cx="9144000" cy="66332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609" y="6498968"/>
            <a:ext cx="2044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https://unsplash.com/</a:t>
            </a:r>
          </a:p>
        </p:txBody>
      </p:sp>
    </p:spTree>
    <p:extLst>
      <p:ext uri="{BB962C8B-B14F-4D97-AF65-F5344CB8AC3E}">
        <p14:creationId xmlns:p14="http://schemas.microsoft.com/office/powerpoint/2010/main" val="34580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297"/>
            <a:ext cx="9144000" cy="60954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609" y="6498968"/>
            <a:ext cx="2044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https://unsplash.com/</a:t>
            </a:r>
          </a:p>
        </p:txBody>
      </p:sp>
    </p:spTree>
    <p:extLst>
      <p:ext uri="{BB962C8B-B14F-4D97-AF65-F5344CB8AC3E}">
        <p14:creationId xmlns:p14="http://schemas.microsoft.com/office/powerpoint/2010/main" val="34580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609" y="6498968"/>
            <a:ext cx="2044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https://unsplash.com/</a:t>
            </a:r>
          </a:p>
        </p:txBody>
      </p:sp>
    </p:spTree>
    <p:extLst>
      <p:ext uri="{BB962C8B-B14F-4D97-AF65-F5344CB8AC3E}">
        <p14:creationId xmlns:p14="http://schemas.microsoft.com/office/powerpoint/2010/main" val="34580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0607" y="6519446"/>
            <a:ext cx="2832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http://www.gratisography.com/</a:t>
            </a:r>
          </a:p>
        </p:txBody>
      </p:sp>
      <p:pic>
        <p:nvPicPr>
          <p:cNvPr id="2050" name="Picture 2" descr="Picture by Ryan McG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02" y="375394"/>
            <a:ext cx="9172173" cy="611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90609" y="6498968"/>
            <a:ext cx="2044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https://unsplash.com/</a:t>
            </a:r>
          </a:p>
        </p:txBody>
      </p:sp>
    </p:spTree>
    <p:extLst>
      <p:ext uri="{BB962C8B-B14F-4D97-AF65-F5344CB8AC3E}">
        <p14:creationId xmlns:p14="http://schemas.microsoft.com/office/powerpoint/2010/main" val="34580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0607" y="6519446"/>
            <a:ext cx="2832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http://www.gratisography.com/</a:t>
            </a:r>
          </a:p>
        </p:txBody>
      </p:sp>
      <p:pic>
        <p:nvPicPr>
          <p:cNvPr id="3074" name="Picture 2" descr="Picture by Ryan McG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0961"/>
            <a:ext cx="9144001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0607" y="6519446"/>
            <a:ext cx="2832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http://www.gratisography.com/</a:t>
            </a:r>
          </a:p>
        </p:txBody>
      </p:sp>
      <p:pic>
        <p:nvPicPr>
          <p:cNvPr id="4098" name="Picture 2" descr="Picture by Ryan McG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28" y="332656"/>
            <a:ext cx="9173380" cy="611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0607" y="6519446"/>
            <a:ext cx="2832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http://www.gratisography.com/</a:t>
            </a:r>
          </a:p>
        </p:txBody>
      </p:sp>
      <p:pic>
        <p:nvPicPr>
          <p:cNvPr id="5122" name="Picture 2" descr="Picture by Ryan McG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0" y="387080"/>
            <a:ext cx="9160986" cy="610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0607" y="6519446"/>
            <a:ext cx="2832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http://www.gratisography.com/</a:t>
            </a:r>
          </a:p>
        </p:txBody>
      </p:sp>
      <p:pic>
        <p:nvPicPr>
          <p:cNvPr id="6146" name="Picture 2" descr="Picture by Ryan McG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37" y="404664"/>
            <a:ext cx="9155976" cy="61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0607" y="6519446"/>
            <a:ext cx="2832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http://www.gratisography.com/</a:t>
            </a:r>
          </a:p>
        </p:txBody>
      </p:sp>
      <p:pic>
        <p:nvPicPr>
          <p:cNvPr id="7170" name="Picture 2" descr="Picture by Ryan McG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0607" y="6519446"/>
            <a:ext cx="2832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http://www.gratisography.com/</a:t>
            </a:r>
          </a:p>
        </p:txBody>
      </p:sp>
      <p:pic>
        <p:nvPicPr>
          <p:cNvPr id="8194" name="Picture 2" descr="Picture by Ryan McG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" y="404664"/>
            <a:ext cx="9144626" cy="609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0607" y="6519446"/>
            <a:ext cx="2832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http://www.gratisography.com/</a:t>
            </a:r>
          </a:p>
        </p:txBody>
      </p:sp>
      <p:pic>
        <p:nvPicPr>
          <p:cNvPr id="9218" name="Picture 2" descr="Picture by Ryan McG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704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80</Words>
  <Application>Microsoft Office PowerPoint</Application>
  <PresentationFormat>On-screen Show (4:3)</PresentationFormat>
  <Paragraphs>20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Blakemore</dc:creator>
  <cp:lastModifiedBy>Yindta Whittington</cp:lastModifiedBy>
  <cp:revision>10</cp:revision>
  <dcterms:created xsi:type="dcterms:W3CDTF">2016-05-15T23:19:58Z</dcterms:created>
  <dcterms:modified xsi:type="dcterms:W3CDTF">2016-05-19T01:29:17Z</dcterms:modified>
</cp:coreProperties>
</file>